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CBDE1-A394-4133-A890-4882401497AF}" type="datetimeFigureOut">
              <a:rPr lang="pl-PL" smtClean="0"/>
              <a:t>01.11.2022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4349A-A70A-4AA6-893F-0518601F5C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1389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CBDE1-A394-4133-A890-4882401497AF}" type="datetimeFigureOut">
              <a:rPr lang="pl-PL" smtClean="0"/>
              <a:t>01.11.2022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4349A-A70A-4AA6-893F-0518601F5C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7804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CBDE1-A394-4133-A890-4882401497AF}" type="datetimeFigureOut">
              <a:rPr lang="pl-PL" smtClean="0"/>
              <a:t>01.11.2022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4349A-A70A-4AA6-893F-0518601F5C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4340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CBDE1-A394-4133-A890-4882401497AF}" type="datetimeFigureOut">
              <a:rPr lang="pl-PL" smtClean="0"/>
              <a:t>01.11.2022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4349A-A70A-4AA6-893F-0518601F5C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9294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CBDE1-A394-4133-A890-4882401497AF}" type="datetimeFigureOut">
              <a:rPr lang="pl-PL" smtClean="0"/>
              <a:t>01.11.2022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4349A-A70A-4AA6-893F-0518601F5C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0853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CBDE1-A394-4133-A890-4882401497AF}" type="datetimeFigureOut">
              <a:rPr lang="pl-PL" smtClean="0"/>
              <a:t>01.11.2022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4349A-A70A-4AA6-893F-0518601F5C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0515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CBDE1-A394-4133-A890-4882401497AF}" type="datetimeFigureOut">
              <a:rPr lang="pl-PL" smtClean="0"/>
              <a:t>01.11.2022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4349A-A70A-4AA6-893F-0518601F5C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573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CBDE1-A394-4133-A890-4882401497AF}" type="datetimeFigureOut">
              <a:rPr lang="pl-PL" smtClean="0"/>
              <a:t>01.11.2022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4349A-A70A-4AA6-893F-0518601F5C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8276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CBDE1-A394-4133-A890-4882401497AF}" type="datetimeFigureOut">
              <a:rPr lang="pl-PL" smtClean="0"/>
              <a:t>01.11.2022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4349A-A70A-4AA6-893F-0518601F5C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8974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CBDE1-A394-4133-A890-4882401497AF}" type="datetimeFigureOut">
              <a:rPr lang="pl-PL" smtClean="0"/>
              <a:t>01.11.2022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4349A-A70A-4AA6-893F-0518601F5C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1135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CBDE1-A394-4133-A890-4882401497AF}" type="datetimeFigureOut">
              <a:rPr lang="pl-PL" smtClean="0"/>
              <a:t>01.11.2022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4349A-A70A-4AA6-893F-0518601F5C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1055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CBDE1-A394-4133-A890-4882401497AF}" type="datetimeFigureOut">
              <a:rPr lang="pl-PL" smtClean="0"/>
              <a:t>01.11.2022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4349A-A70A-4AA6-893F-0518601F5C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1727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28662" y="442914"/>
            <a:ext cx="10991851" cy="3438524"/>
          </a:xfrm>
        </p:spPr>
        <p:txBody>
          <a:bodyPr>
            <a:noAutofit/>
          </a:bodyPr>
          <a:lstStyle/>
          <a:p>
            <a:r>
              <a:rPr lang="pl-PL" sz="1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Kwerendy </a:t>
            </a:r>
            <a:r>
              <a:rPr lang="pl-PL" sz="115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MySql</a:t>
            </a:r>
            <a:r>
              <a:rPr lang="pl-PL" sz="1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l-PL" sz="1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1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 egzaminów</a:t>
            </a:r>
            <a:endParaRPr lang="pl-PL" sz="11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7600950" y="4945063"/>
            <a:ext cx="3924300" cy="1227137"/>
          </a:xfrm>
        </p:spPr>
        <p:txBody>
          <a:bodyPr>
            <a:noAutofit/>
          </a:bodyPr>
          <a:lstStyle/>
          <a:p>
            <a:pPr algn="l"/>
            <a:r>
              <a:rPr lang="pl-PL" sz="3600" dirty="0" smtClean="0"/>
              <a:t>Opracował:</a:t>
            </a:r>
          </a:p>
          <a:p>
            <a:pPr algn="l"/>
            <a:r>
              <a:rPr lang="pl-PL" sz="3600" dirty="0" smtClean="0"/>
              <a:t>Artem Nowicki</a:t>
            </a: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1459082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5048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Ćwiczenie 5 – gdzie kw3 - JOIN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561" y="1390173"/>
            <a:ext cx="10884877" cy="2653189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937" y="4043362"/>
            <a:ext cx="6450008" cy="251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80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4575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Ćwiczenie 6 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99" y="1409700"/>
            <a:ext cx="11001376" cy="307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989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7291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</a:rPr>
              <a:t>Ćwiczenie 7</a:t>
            </a:r>
            <a:endParaRPr lang="pl-PL" b="1" dirty="0">
              <a:solidFill>
                <a:srgbClr val="FF0000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22416"/>
            <a:ext cx="10900882" cy="285431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151" y="4276726"/>
            <a:ext cx="10612980" cy="223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835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9299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Ćwiczenie 8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276" y="1238250"/>
            <a:ext cx="10839448" cy="2438876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032" y="3677126"/>
            <a:ext cx="11393936" cy="232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6992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947" y="365125"/>
            <a:ext cx="10515600" cy="1020762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Ćwiczenie 9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46" y="1200149"/>
            <a:ext cx="11679001" cy="2900363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24" y="4087810"/>
            <a:ext cx="11286385" cy="249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777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5050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Ćwiczenie 10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965" y="1400176"/>
            <a:ext cx="11150069" cy="2362199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045" y="4206874"/>
            <a:ext cx="10822755" cy="209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18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0775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Ćwiczenia 10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563" y="1685925"/>
            <a:ext cx="11578555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925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0157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Ćwiczenie 11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534" y="1186683"/>
            <a:ext cx="11121507" cy="2618556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769" y="3805239"/>
            <a:ext cx="8991031" cy="278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602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0775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Ćwiczenie 12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" y="1485900"/>
            <a:ext cx="11263313" cy="204787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" y="3814763"/>
            <a:ext cx="11393765" cy="191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967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609" y="300038"/>
            <a:ext cx="10332503" cy="549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56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3" y="471488"/>
            <a:ext cx="11518948" cy="3036002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1618" y="3652836"/>
            <a:ext cx="6532932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6004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Ćwiczenie 13 </a:t>
            </a: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61" y="1690688"/>
            <a:ext cx="11229975" cy="322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6529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7913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Ćwiczenie 13 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00200"/>
            <a:ext cx="8020161" cy="350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9273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Ćwiczenie </a:t>
            </a: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" y="1579850"/>
            <a:ext cx="11291364" cy="256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3491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Ćwiczenie 14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47849"/>
            <a:ext cx="8634413" cy="455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6202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Ćwiczenie 15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905" y="1570496"/>
            <a:ext cx="11156190" cy="226808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905" y="4062412"/>
            <a:ext cx="11360920" cy="69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195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Ćwiczenie 15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412" y="2105024"/>
            <a:ext cx="11573175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1410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Ćwiczenie </a:t>
            </a: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552" y="1690688"/>
            <a:ext cx="11046895" cy="221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0429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Ćwiczenie 16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47800"/>
            <a:ext cx="8736053" cy="402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2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585787" y="600075"/>
            <a:ext cx="110442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dirty="0" smtClean="0"/>
              <a:t>SELECT </a:t>
            </a:r>
            <a:r>
              <a:rPr lang="pl-PL" sz="2800" dirty="0" err="1" smtClean="0"/>
              <a:t>id,dataWyjazdu,cel,cena</a:t>
            </a:r>
            <a:r>
              <a:rPr lang="pl-PL" sz="2800" dirty="0" smtClean="0"/>
              <a:t> FROM `wycieczki` WHERE </a:t>
            </a:r>
            <a:r>
              <a:rPr lang="pl-PL" sz="2800" dirty="0" err="1" smtClean="0"/>
              <a:t>dostepna</a:t>
            </a:r>
            <a:r>
              <a:rPr lang="pl-PL" sz="2800" dirty="0" smtClean="0"/>
              <a:t> = 1;</a:t>
            </a:r>
          </a:p>
          <a:p>
            <a:endParaRPr lang="pl-PL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dirty="0" smtClean="0"/>
              <a:t>SELECT </a:t>
            </a:r>
            <a:r>
              <a:rPr lang="pl-PL" sz="2800" dirty="0" err="1" smtClean="0"/>
              <a:t>nazwaPliku</a:t>
            </a:r>
            <a:r>
              <a:rPr lang="pl-PL" sz="2800" dirty="0" smtClean="0"/>
              <a:t>, podpis FROM `</a:t>
            </a:r>
            <a:r>
              <a:rPr lang="pl-PL" sz="2800" dirty="0" err="1" smtClean="0"/>
              <a:t>zdjecia</a:t>
            </a:r>
            <a:r>
              <a:rPr lang="pl-PL" sz="2800" dirty="0" smtClean="0"/>
              <a:t>` ORDER BY podpis ASC;</a:t>
            </a:r>
          </a:p>
          <a:p>
            <a:endParaRPr lang="pl-PL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dirty="0" smtClean="0"/>
              <a:t>SELECT </a:t>
            </a:r>
            <a:r>
              <a:rPr lang="pl-PL" sz="2800" dirty="0" err="1" smtClean="0"/>
              <a:t>nazwaPliku</a:t>
            </a:r>
            <a:r>
              <a:rPr lang="pl-PL" sz="2800" dirty="0" smtClean="0"/>
              <a:t>, cel FROM `wycieczki` INNER JOIN </a:t>
            </a:r>
            <a:r>
              <a:rPr lang="pl-PL" sz="2800" dirty="0" err="1" smtClean="0"/>
              <a:t>zdjecia</a:t>
            </a:r>
            <a:r>
              <a:rPr lang="pl-PL" sz="2800" dirty="0" smtClean="0"/>
              <a:t> ON zdjecia.id = </a:t>
            </a:r>
            <a:r>
              <a:rPr lang="pl-PL" sz="2800" dirty="0" err="1" smtClean="0"/>
              <a:t>wycieczki.zdjecia_id</a:t>
            </a:r>
            <a:r>
              <a:rPr lang="pl-PL" sz="2800" dirty="0" smtClean="0"/>
              <a:t> WHERE </a:t>
            </a:r>
            <a:r>
              <a:rPr lang="pl-PL" sz="2800" dirty="0" err="1" smtClean="0"/>
              <a:t>wycieczki.cena</a:t>
            </a:r>
            <a:r>
              <a:rPr lang="pl-PL" sz="2800" dirty="0" smtClean="0"/>
              <a:t> &gt; 1000;</a:t>
            </a:r>
          </a:p>
          <a:p>
            <a:endParaRPr lang="pl-PL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dirty="0" smtClean="0"/>
              <a:t>ALTER TABLE `wycieczki` ADD `</a:t>
            </a:r>
            <a:r>
              <a:rPr lang="pl-PL" sz="2800" dirty="0" err="1" smtClean="0"/>
              <a:t>dataPrzyjazdu</a:t>
            </a:r>
            <a:r>
              <a:rPr lang="pl-PL" sz="2800" dirty="0" smtClean="0"/>
              <a:t>` DATE NOT NULL AFTER `</a:t>
            </a:r>
            <a:r>
              <a:rPr lang="pl-PL" sz="2800" dirty="0" err="1" smtClean="0"/>
              <a:t>dataWyjazdu</a:t>
            </a:r>
            <a:r>
              <a:rPr lang="pl-PL" sz="2800" dirty="0" smtClean="0"/>
              <a:t>`;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696681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Przykład 2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04" y="1955139"/>
            <a:ext cx="11188217" cy="272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051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757239"/>
            <a:ext cx="10515600" cy="4729162"/>
          </a:xfrm>
        </p:spPr>
        <p:txBody>
          <a:bodyPr/>
          <a:lstStyle/>
          <a:p>
            <a:r>
              <a:rPr lang="pl-PL" dirty="0" smtClean="0"/>
              <a:t>SELECT * FROM `matematycy` </a:t>
            </a:r>
            <a:r>
              <a:rPr lang="pl-PL" dirty="0" err="1" smtClean="0"/>
              <a:t>where</a:t>
            </a:r>
            <a:r>
              <a:rPr lang="pl-PL" dirty="0" smtClean="0"/>
              <a:t> </a:t>
            </a:r>
            <a:r>
              <a:rPr lang="pl-PL" dirty="0" err="1" smtClean="0"/>
              <a:t>rok_urodzenia</a:t>
            </a:r>
            <a:r>
              <a:rPr lang="pl-PL" dirty="0" smtClean="0"/>
              <a:t> &lt; 1800; </a:t>
            </a:r>
          </a:p>
          <a:p>
            <a:endParaRPr lang="pl-PL" dirty="0"/>
          </a:p>
          <a:p>
            <a:r>
              <a:rPr lang="pl-PL" dirty="0" smtClean="0"/>
              <a:t>SELECT </a:t>
            </a:r>
            <a:r>
              <a:rPr lang="pl-PL" dirty="0" err="1" smtClean="0"/>
              <a:t>id,imie,nazwisko</a:t>
            </a:r>
            <a:r>
              <a:rPr lang="pl-PL" dirty="0" smtClean="0"/>
              <a:t> FROM `matematycy` WHERE </a:t>
            </a:r>
            <a:r>
              <a:rPr lang="pl-PL" dirty="0" err="1" smtClean="0"/>
              <a:t>liczba_publikacji</a:t>
            </a:r>
            <a:r>
              <a:rPr lang="pl-PL" dirty="0" smtClean="0"/>
              <a:t> &gt; 5 and </a:t>
            </a:r>
            <a:r>
              <a:rPr lang="pl-PL" dirty="0" err="1" smtClean="0"/>
              <a:t>liczba_publikacji</a:t>
            </a:r>
            <a:r>
              <a:rPr lang="pl-PL" dirty="0" smtClean="0"/>
              <a:t> &lt; 20; </a:t>
            </a:r>
          </a:p>
          <a:p>
            <a:endParaRPr lang="pl-PL" dirty="0"/>
          </a:p>
          <a:p>
            <a:r>
              <a:rPr lang="pl-PL" dirty="0" smtClean="0"/>
              <a:t>SELECT * FROM `matematycy` </a:t>
            </a:r>
            <a:r>
              <a:rPr lang="pl-PL" dirty="0" err="1" smtClean="0"/>
              <a:t>where</a:t>
            </a:r>
            <a:r>
              <a:rPr lang="pl-PL" dirty="0" smtClean="0"/>
              <a:t> </a:t>
            </a:r>
            <a:r>
              <a:rPr lang="pl-PL" dirty="0" err="1" smtClean="0"/>
              <a:t>rok_urodzenia</a:t>
            </a:r>
            <a:r>
              <a:rPr lang="pl-PL" dirty="0" smtClean="0"/>
              <a:t> &gt; 1800 ORDER By </a:t>
            </a:r>
            <a:r>
              <a:rPr lang="pl-PL" dirty="0" err="1" smtClean="0"/>
              <a:t>liczba_publikacji</a:t>
            </a:r>
            <a:r>
              <a:rPr lang="pl-PL" dirty="0" smtClean="0"/>
              <a:t> DESC </a:t>
            </a:r>
            <a:r>
              <a:rPr lang="pl-PL" dirty="0" err="1" smtClean="0"/>
              <a:t>LIMIt</a:t>
            </a:r>
            <a:r>
              <a:rPr lang="pl-PL" dirty="0" smtClean="0"/>
              <a:t> 1</a:t>
            </a:r>
          </a:p>
          <a:p>
            <a:endParaRPr lang="pl-PL" dirty="0"/>
          </a:p>
          <a:p>
            <a:r>
              <a:rPr lang="pl-PL" dirty="0" smtClean="0"/>
              <a:t>DROP TABLE `typy`;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70697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Ćwiczenia z baz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154" y="1549932"/>
            <a:ext cx="10765692" cy="256486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87" y="4300535"/>
            <a:ext cx="7226277" cy="2300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339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9325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</a:rPr>
              <a:t>Ćwiczenie 2 -  w kw3 JOIN</a:t>
            </a:r>
            <a:endParaRPr lang="pl-PL" b="1" dirty="0">
              <a:solidFill>
                <a:srgbClr val="FF0000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020" y="1441147"/>
            <a:ext cx="11307960" cy="2871863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6258" y="4090986"/>
            <a:ext cx="10054001" cy="2152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424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 smtClean="0">
                <a:solidFill>
                  <a:srgbClr val="FF0000"/>
                </a:solidFill>
              </a:rPr>
              <a:t>Ćwiczenie 3</a:t>
            </a:r>
            <a:endParaRPr lang="pl-PL" sz="4800" b="1" dirty="0">
              <a:solidFill>
                <a:srgbClr val="FF0000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902" y="1466467"/>
            <a:ext cx="10932898" cy="272491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738" y="3967162"/>
            <a:ext cx="2819400" cy="264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991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9338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Ćwiczenie 4 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743" y="1414464"/>
            <a:ext cx="11133307" cy="27432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0999" y="3709986"/>
            <a:ext cx="3381376" cy="286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46634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168</Words>
  <Application>Microsoft Office PowerPoint</Application>
  <PresentationFormat>Panoramiczny</PresentationFormat>
  <Paragraphs>39</Paragraphs>
  <Slides>27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Motyw pakietu Office</vt:lpstr>
      <vt:lpstr>Kwerendy MySql z egzaminów</vt:lpstr>
      <vt:lpstr>Prezentacja programu PowerPoint</vt:lpstr>
      <vt:lpstr>Prezentacja programu PowerPoint</vt:lpstr>
      <vt:lpstr>Przykład 2</vt:lpstr>
      <vt:lpstr>Prezentacja programu PowerPoint</vt:lpstr>
      <vt:lpstr>Ćwiczenia z baz</vt:lpstr>
      <vt:lpstr>Ćwiczenie 2 -  w kw3 JOIN</vt:lpstr>
      <vt:lpstr>Ćwiczenie 3</vt:lpstr>
      <vt:lpstr>Ćwiczenie 4 </vt:lpstr>
      <vt:lpstr>Ćwiczenie 5 – gdzie kw3 - JOIN</vt:lpstr>
      <vt:lpstr>Ćwiczenie 6 </vt:lpstr>
      <vt:lpstr>Ćwiczenie 7</vt:lpstr>
      <vt:lpstr>Ćwiczenie 8</vt:lpstr>
      <vt:lpstr>Ćwiczenie 9</vt:lpstr>
      <vt:lpstr>Ćwiczenie 10</vt:lpstr>
      <vt:lpstr>Do Ćwiczenia 10</vt:lpstr>
      <vt:lpstr>Ćwiczenie 11</vt:lpstr>
      <vt:lpstr>Ćwiczenie 12</vt:lpstr>
      <vt:lpstr>Prezentacja programu PowerPoint</vt:lpstr>
      <vt:lpstr>Ćwiczenie 13 </vt:lpstr>
      <vt:lpstr>Ćwiczenie 13 </vt:lpstr>
      <vt:lpstr>Ćwiczenie 14</vt:lpstr>
      <vt:lpstr>Ćwiczenie 14</vt:lpstr>
      <vt:lpstr>Ćwiczenie 15</vt:lpstr>
      <vt:lpstr>Ćwiczenie 15</vt:lpstr>
      <vt:lpstr>Ćwiczenie 16</vt:lpstr>
      <vt:lpstr>Ćwiczenie 16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Kwerendy MySql z egzaminów</dc:title>
  <dc:creator>artem</dc:creator>
  <cp:lastModifiedBy>artem</cp:lastModifiedBy>
  <cp:revision>30</cp:revision>
  <dcterms:created xsi:type="dcterms:W3CDTF">2022-11-01T09:28:07Z</dcterms:created>
  <dcterms:modified xsi:type="dcterms:W3CDTF">2022-11-01T17:07:34Z</dcterms:modified>
</cp:coreProperties>
</file>