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38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80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34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29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85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1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7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27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9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13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05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BDE1-A394-4133-A890-4882401497AF}" type="datetimeFigureOut">
              <a:rPr lang="pl-PL" smtClean="0"/>
              <a:t>01.11.2022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349A-A70A-4AA6-893F-0518601F5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7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8662" y="442914"/>
            <a:ext cx="10991851" cy="3438524"/>
          </a:xfrm>
        </p:spPr>
        <p:txBody>
          <a:bodyPr>
            <a:noAutofit/>
          </a:bodyPr>
          <a:lstStyle/>
          <a:p>
            <a:r>
              <a:rPr lang="pl-PL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Kwerendy </a:t>
            </a:r>
            <a:r>
              <a:rPr lang="pl-PL" sz="1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MySql</a:t>
            </a:r>
            <a:r>
              <a:rPr lang="pl-PL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egzaminów</a:t>
            </a:r>
            <a:endParaRPr lang="pl-PL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600950" y="4945063"/>
            <a:ext cx="3924300" cy="1227137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/>
              <a:t>Opracował:</a:t>
            </a:r>
          </a:p>
          <a:p>
            <a:pPr algn="l"/>
            <a:r>
              <a:rPr lang="pl-PL" sz="3600" dirty="0" smtClean="0"/>
              <a:t>Artem Nowicki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45908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5048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5 – gdzie kw3 - JOIN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61" y="1390173"/>
            <a:ext cx="10884877" cy="26531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937" y="4043362"/>
            <a:ext cx="6450008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6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409700"/>
            <a:ext cx="11001376" cy="3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8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91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Ćwiczenie 7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2416"/>
            <a:ext cx="10900882" cy="285431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51" y="4276726"/>
            <a:ext cx="10612980" cy="22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299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8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6" y="1238250"/>
            <a:ext cx="10839448" cy="24388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2" y="3677126"/>
            <a:ext cx="11393936" cy="23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9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947" y="365125"/>
            <a:ext cx="10515600" cy="1020762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9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6" y="1200149"/>
            <a:ext cx="11679001" cy="29003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4087810"/>
            <a:ext cx="11286385" cy="24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7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05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10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65" y="1400176"/>
            <a:ext cx="11150069" cy="23621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5" y="4206874"/>
            <a:ext cx="10822755" cy="20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Ćwiczenia 10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63" y="1685925"/>
            <a:ext cx="1157855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25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0157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11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34" y="1186683"/>
            <a:ext cx="11121507" cy="26185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769" y="3805239"/>
            <a:ext cx="8991031" cy="27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0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12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" y="1485900"/>
            <a:ext cx="11263313" cy="20478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" y="3814763"/>
            <a:ext cx="11393765" cy="19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6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09" y="300038"/>
            <a:ext cx="10332503" cy="54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471488"/>
            <a:ext cx="11518948" cy="303600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618" y="3652836"/>
            <a:ext cx="6532932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00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13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1" y="1690688"/>
            <a:ext cx="11229975" cy="32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5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913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13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8020161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579850"/>
            <a:ext cx="11291364" cy="25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49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14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7849"/>
            <a:ext cx="8634413" cy="45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20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15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05" y="1570496"/>
            <a:ext cx="11156190" cy="226808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05" y="4062412"/>
            <a:ext cx="11360920" cy="69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15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12" y="2105024"/>
            <a:ext cx="115731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41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52" y="1690688"/>
            <a:ext cx="11046895" cy="22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2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16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8736053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85787" y="600075"/>
            <a:ext cx="11044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SELECT </a:t>
            </a:r>
            <a:r>
              <a:rPr lang="pl-PL" sz="2800" dirty="0" err="1" smtClean="0"/>
              <a:t>id,dataWyjazdu,cel,cena</a:t>
            </a:r>
            <a:r>
              <a:rPr lang="pl-PL" sz="2800" dirty="0" smtClean="0"/>
              <a:t> FROM `wycieczki` WHERE </a:t>
            </a:r>
            <a:r>
              <a:rPr lang="pl-PL" sz="2800" dirty="0" err="1" smtClean="0"/>
              <a:t>dostepna</a:t>
            </a:r>
            <a:r>
              <a:rPr lang="pl-PL" sz="2800" dirty="0" smtClean="0"/>
              <a:t> = 1;</a:t>
            </a:r>
          </a:p>
          <a:p>
            <a:endParaRPr lang="pl-P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SELECT </a:t>
            </a:r>
            <a:r>
              <a:rPr lang="pl-PL" sz="2800" dirty="0" err="1" smtClean="0"/>
              <a:t>nazwaPliku</a:t>
            </a:r>
            <a:r>
              <a:rPr lang="pl-PL" sz="2800" dirty="0" smtClean="0"/>
              <a:t>, podpis FROM `</a:t>
            </a:r>
            <a:r>
              <a:rPr lang="pl-PL" sz="2800" dirty="0" err="1" smtClean="0"/>
              <a:t>zdjecia</a:t>
            </a:r>
            <a:r>
              <a:rPr lang="pl-PL" sz="2800" dirty="0" smtClean="0"/>
              <a:t>` ORDER BY podpis ASC;</a:t>
            </a:r>
          </a:p>
          <a:p>
            <a:endParaRPr lang="pl-P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SELECT </a:t>
            </a:r>
            <a:r>
              <a:rPr lang="pl-PL" sz="2800" dirty="0" err="1" smtClean="0"/>
              <a:t>nazwaPliku</a:t>
            </a:r>
            <a:r>
              <a:rPr lang="pl-PL" sz="2800" dirty="0" smtClean="0"/>
              <a:t>, cel FROM `wycieczki` INNER JOIN </a:t>
            </a:r>
            <a:r>
              <a:rPr lang="pl-PL" sz="2800" dirty="0" err="1" smtClean="0"/>
              <a:t>zdjecia</a:t>
            </a:r>
            <a:r>
              <a:rPr lang="pl-PL" sz="2800" dirty="0" smtClean="0"/>
              <a:t> ON zdjecia.id = </a:t>
            </a:r>
            <a:r>
              <a:rPr lang="pl-PL" sz="2800" dirty="0" err="1" smtClean="0"/>
              <a:t>wycieczki.zdjecia_id</a:t>
            </a:r>
            <a:r>
              <a:rPr lang="pl-PL" sz="2800" dirty="0" smtClean="0"/>
              <a:t> WHERE </a:t>
            </a:r>
            <a:r>
              <a:rPr lang="pl-PL" sz="2800" dirty="0" err="1" smtClean="0"/>
              <a:t>wycieczki.cena</a:t>
            </a:r>
            <a:r>
              <a:rPr lang="pl-PL" sz="2800" dirty="0" smtClean="0"/>
              <a:t> &gt; 1000;</a:t>
            </a:r>
          </a:p>
          <a:p>
            <a:endParaRPr lang="pl-P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ALTER TABLE `wycieczki` ADD `</a:t>
            </a:r>
            <a:r>
              <a:rPr lang="pl-PL" sz="2800" dirty="0" err="1" smtClean="0"/>
              <a:t>dataPrzyjazdu</a:t>
            </a:r>
            <a:r>
              <a:rPr lang="pl-PL" sz="2800" dirty="0" smtClean="0"/>
              <a:t>` DATE NOT NULL AFTER `</a:t>
            </a:r>
            <a:r>
              <a:rPr lang="pl-PL" sz="2800" dirty="0" err="1" smtClean="0"/>
              <a:t>dataWyjazdu</a:t>
            </a:r>
            <a:r>
              <a:rPr lang="pl-PL" sz="2800" dirty="0" smtClean="0"/>
              <a:t>`;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9668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2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04" y="1955139"/>
            <a:ext cx="11188217" cy="27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5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57239"/>
            <a:ext cx="10515600" cy="4729162"/>
          </a:xfrm>
        </p:spPr>
        <p:txBody>
          <a:bodyPr/>
          <a:lstStyle/>
          <a:p>
            <a:r>
              <a:rPr lang="pl-PL" dirty="0" smtClean="0"/>
              <a:t>SELECT * FROM `matematycy`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rok_urodzenia</a:t>
            </a:r>
            <a:r>
              <a:rPr lang="pl-PL" dirty="0" smtClean="0"/>
              <a:t> &lt; 1800; </a:t>
            </a:r>
          </a:p>
          <a:p>
            <a:endParaRPr lang="pl-PL" dirty="0"/>
          </a:p>
          <a:p>
            <a:r>
              <a:rPr lang="pl-PL" dirty="0" smtClean="0"/>
              <a:t>SELECT </a:t>
            </a:r>
            <a:r>
              <a:rPr lang="pl-PL" dirty="0" err="1" smtClean="0"/>
              <a:t>id,imie,nazwisko</a:t>
            </a:r>
            <a:r>
              <a:rPr lang="pl-PL" dirty="0" smtClean="0"/>
              <a:t> FROM `matematycy` WHERE </a:t>
            </a:r>
            <a:r>
              <a:rPr lang="pl-PL" dirty="0" err="1" smtClean="0"/>
              <a:t>liczba_publikacji</a:t>
            </a:r>
            <a:r>
              <a:rPr lang="pl-PL" dirty="0" smtClean="0"/>
              <a:t> &gt; 5 and </a:t>
            </a:r>
            <a:r>
              <a:rPr lang="pl-PL" dirty="0" err="1" smtClean="0"/>
              <a:t>liczba_publikacji</a:t>
            </a:r>
            <a:r>
              <a:rPr lang="pl-PL" dirty="0" smtClean="0"/>
              <a:t> &lt; 20; </a:t>
            </a:r>
          </a:p>
          <a:p>
            <a:endParaRPr lang="pl-PL" dirty="0"/>
          </a:p>
          <a:p>
            <a:r>
              <a:rPr lang="pl-PL" dirty="0" smtClean="0"/>
              <a:t>SELECT * FROM `matematycy`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rok_urodzenia</a:t>
            </a:r>
            <a:r>
              <a:rPr lang="pl-PL" dirty="0" smtClean="0"/>
              <a:t> &gt; 1800 ORDER By </a:t>
            </a:r>
            <a:r>
              <a:rPr lang="pl-PL" dirty="0" err="1" smtClean="0"/>
              <a:t>liczba_publikacji</a:t>
            </a:r>
            <a:r>
              <a:rPr lang="pl-PL" dirty="0" smtClean="0"/>
              <a:t> DESC </a:t>
            </a:r>
            <a:r>
              <a:rPr lang="pl-PL" dirty="0" err="1" smtClean="0"/>
              <a:t>LIMIt</a:t>
            </a:r>
            <a:r>
              <a:rPr lang="pl-PL" dirty="0" smtClean="0"/>
              <a:t> 1</a:t>
            </a:r>
          </a:p>
          <a:p>
            <a:endParaRPr lang="pl-PL" dirty="0"/>
          </a:p>
          <a:p>
            <a:r>
              <a:rPr lang="pl-PL" dirty="0" smtClean="0"/>
              <a:t>DROP TABLE `typy`;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069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Ćwiczenia z baz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54" y="1549932"/>
            <a:ext cx="10765692" cy="25648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4300535"/>
            <a:ext cx="7226277" cy="23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3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Ćwiczenie 2 -  w kw3 JOIN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20" y="1441147"/>
            <a:ext cx="11307960" cy="28718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258" y="4090986"/>
            <a:ext cx="10054001" cy="21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2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Ćwiczenie 3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02" y="1466467"/>
            <a:ext cx="10932898" cy="27249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8" y="3967162"/>
            <a:ext cx="2819400" cy="26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9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9338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4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" y="1414464"/>
            <a:ext cx="11133307" cy="2743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3709986"/>
            <a:ext cx="3381376" cy="28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63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168</Words>
  <Application>Microsoft Office PowerPoint</Application>
  <PresentationFormat>Panoramiczny</PresentationFormat>
  <Paragraphs>39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Motyw pakietu Office</vt:lpstr>
      <vt:lpstr>Kwerendy MySql z egzaminów</vt:lpstr>
      <vt:lpstr>Prezentacja programu PowerPoint</vt:lpstr>
      <vt:lpstr>Prezentacja programu PowerPoint</vt:lpstr>
      <vt:lpstr>Przykład 2</vt:lpstr>
      <vt:lpstr>Prezentacja programu PowerPoint</vt:lpstr>
      <vt:lpstr>Ćwiczenia z baz</vt:lpstr>
      <vt:lpstr>Ćwiczenie 2 -  w kw3 JOIN</vt:lpstr>
      <vt:lpstr>Ćwiczenie 3</vt:lpstr>
      <vt:lpstr>Ćwiczenie 4 </vt:lpstr>
      <vt:lpstr>Ćwiczenie 5 – gdzie kw3 - JOIN</vt:lpstr>
      <vt:lpstr>Ćwiczenie 6 </vt:lpstr>
      <vt:lpstr>Ćwiczenie 7</vt:lpstr>
      <vt:lpstr>Ćwiczenie 8</vt:lpstr>
      <vt:lpstr>Ćwiczenie 9</vt:lpstr>
      <vt:lpstr>Ćwiczenie 10</vt:lpstr>
      <vt:lpstr>Do Ćwiczenia 10</vt:lpstr>
      <vt:lpstr>Ćwiczenie 11</vt:lpstr>
      <vt:lpstr>Ćwiczenie 12</vt:lpstr>
      <vt:lpstr>Prezentacja programu PowerPoint</vt:lpstr>
      <vt:lpstr>Ćwiczenie 13 </vt:lpstr>
      <vt:lpstr>Ćwiczenie 13 </vt:lpstr>
      <vt:lpstr>Ćwiczenie 14</vt:lpstr>
      <vt:lpstr>Ćwiczenie 14</vt:lpstr>
      <vt:lpstr>Ćwiczenie 15</vt:lpstr>
      <vt:lpstr>Ćwiczenie 15</vt:lpstr>
      <vt:lpstr>Ćwiczenie 16</vt:lpstr>
      <vt:lpstr>Ćwiczenie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Kwerendy MySql z egzaminów</dc:title>
  <dc:creator>artem</dc:creator>
  <cp:lastModifiedBy>artem</cp:lastModifiedBy>
  <cp:revision>30</cp:revision>
  <dcterms:created xsi:type="dcterms:W3CDTF">2022-11-01T09:28:07Z</dcterms:created>
  <dcterms:modified xsi:type="dcterms:W3CDTF">2022-11-01T17:07:34Z</dcterms:modified>
</cp:coreProperties>
</file>